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4"/>
  </p:notesMasterIdLst>
  <p:sldIdLst>
    <p:sldId id="299" r:id="rId2"/>
    <p:sldId id="295" r:id="rId3"/>
    <p:sldId id="292" r:id="rId4"/>
    <p:sldId id="268" r:id="rId5"/>
    <p:sldId id="279" r:id="rId6"/>
    <p:sldId id="284" r:id="rId7"/>
    <p:sldId id="293" r:id="rId8"/>
    <p:sldId id="281" r:id="rId9"/>
    <p:sldId id="289" r:id="rId10"/>
    <p:sldId id="294" r:id="rId11"/>
    <p:sldId id="291" r:id="rId12"/>
    <p:sldId id="296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67108C-8C87-4524-BAB8-351AC2B72CE4}" v="90" dt="2025-04-08T09:25:06.0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21" autoAdjust="0"/>
    <p:restoredTop sz="94660"/>
  </p:normalViewPr>
  <p:slideViewPr>
    <p:cSldViewPr snapToGrid="0">
      <p:cViewPr varScale="1">
        <p:scale>
          <a:sx n="83" d="100"/>
          <a:sy n="83" d="100"/>
        </p:scale>
        <p:origin x="6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tus Boer" userId="dd0b548e-2051-480b-b45a-733b835a31bc" providerId="ADAL" clId="{BA67108C-8C87-4524-BAB8-351AC2B72CE4}"/>
    <pc:docChg chg="undo custSel modSld sldOrd">
      <pc:chgData name="Bertus Boer" userId="dd0b548e-2051-480b-b45a-733b835a31bc" providerId="ADAL" clId="{BA67108C-8C87-4524-BAB8-351AC2B72CE4}" dt="2025-04-08T09:25:06.061" v="226"/>
      <pc:docMkLst>
        <pc:docMk/>
      </pc:docMkLst>
      <pc:sldChg chg="addSp modSp mod modAnim">
        <pc:chgData name="Bertus Boer" userId="dd0b548e-2051-480b-b45a-733b835a31bc" providerId="ADAL" clId="{BA67108C-8C87-4524-BAB8-351AC2B72CE4}" dt="2025-04-08T08:46:14.653" v="4" actId="1076"/>
        <pc:sldMkLst>
          <pc:docMk/>
          <pc:sldMk cId="1440042420" sldId="268"/>
        </pc:sldMkLst>
        <pc:spChg chg="mod">
          <ac:chgData name="Bertus Boer" userId="dd0b548e-2051-480b-b45a-733b835a31bc" providerId="ADAL" clId="{BA67108C-8C87-4524-BAB8-351AC2B72CE4}" dt="2025-04-08T08:46:14.653" v="4" actId="1076"/>
          <ac:spMkLst>
            <pc:docMk/>
            <pc:sldMk cId="1440042420" sldId="268"/>
            <ac:spMk id="7" creationId="{00000000-0000-0000-0000-000000000000}"/>
          </ac:spMkLst>
        </pc:spChg>
        <pc:spChg chg="add mod">
          <ac:chgData name="Bertus Boer" userId="dd0b548e-2051-480b-b45a-733b835a31bc" providerId="ADAL" clId="{BA67108C-8C87-4524-BAB8-351AC2B72CE4}" dt="2025-04-08T08:46:06.326" v="2" actId="113"/>
          <ac:spMkLst>
            <pc:docMk/>
            <pc:sldMk cId="1440042420" sldId="268"/>
            <ac:spMk id="8" creationId="{944C8561-5645-0AEB-5783-901319D05878}"/>
          </ac:spMkLst>
        </pc:spChg>
      </pc:sldChg>
      <pc:sldChg chg="addSp modSp mod modAnim">
        <pc:chgData name="Bertus Boer" userId="dd0b548e-2051-480b-b45a-733b835a31bc" providerId="ADAL" clId="{BA67108C-8C87-4524-BAB8-351AC2B72CE4}" dt="2025-04-08T09:10:43.884" v="59"/>
        <pc:sldMkLst>
          <pc:docMk/>
          <pc:sldMk cId="2349693471" sldId="279"/>
        </pc:sldMkLst>
        <pc:spChg chg="mod">
          <ac:chgData name="Bertus Boer" userId="dd0b548e-2051-480b-b45a-733b835a31bc" providerId="ADAL" clId="{BA67108C-8C87-4524-BAB8-351AC2B72CE4}" dt="2025-04-08T09:10:24.489" v="51" actId="1076"/>
          <ac:spMkLst>
            <pc:docMk/>
            <pc:sldMk cId="2349693471" sldId="279"/>
            <ac:spMk id="4" creationId="{00000000-0000-0000-0000-000000000000}"/>
          </ac:spMkLst>
        </pc:spChg>
        <pc:spChg chg="mod">
          <ac:chgData name="Bertus Boer" userId="dd0b548e-2051-480b-b45a-733b835a31bc" providerId="ADAL" clId="{BA67108C-8C87-4524-BAB8-351AC2B72CE4}" dt="2025-04-08T09:10:33.877" v="55" actId="1076"/>
          <ac:spMkLst>
            <pc:docMk/>
            <pc:sldMk cId="2349693471" sldId="279"/>
            <ac:spMk id="5" creationId="{00000000-0000-0000-0000-000000000000}"/>
          </ac:spMkLst>
        </pc:spChg>
        <pc:spChg chg="add mod">
          <ac:chgData name="Bertus Boer" userId="dd0b548e-2051-480b-b45a-733b835a31bc" providerId="ADAL" clId="{BA67108C-8C87-4524-BAB8-351AC2B72CE4}" dt="2025-04-08T09:10:40.761" v="58" actId="113"/>
          <ac:spMkLst>
            <pc:docMk/>
            <pc:sldMk cId="2349693471" sldId="279"/>
            <ac:spMk id="7" creationId="{48175B4F-FE74-3A56-A79A-A1C8BFD5B198}"/>
          </ac:spMkLst>
        </pc:spChg>
        <pc:picChg chg="mod">
          <ac:chgData name="Bertus Boer" userId="dd0b548e-2051-480b-b45a-733b835a31bc" providerId="ADAL" clId="{BA67108C-8C87-4524-BAB8-351AC2B72CE4}" dt="2025-04-08T09:10:25.888" v="52" actId="1076"/>
          <ac:picMkLst>
            <pc:docMk/>
            <pc:sldMk cId="2349693471" sldId="279"/>
            <ac:picMk id="10244" creationId="{00000000-0000-0000-0000-000000000000}"/>
          </ac:picMkLst>
        </pc:picChg>
        <pc:picChg chg="mod">
          <ac:chgData name="Bertus Boer" userId="dd0b548e-2051-480b-b45a-733b835a31bc" providerId="ADAL" clId="{BA67108C-8C87-4524-BAB8-351AC2B72CE4}" dt="2025-04-08T09:10:22.586" v="50" actId="1076"/>
          <ac:picMkLst>
            <pc:docMk/>
            <pc:sldMk cId="2349693471" sldId="279"/>
            <ac:picMk id="24580" creationId="{00000000-0000-0000-0000-000000000000}"/>
          </ac:picMkLst>
        </pc:picChg>
      </pc:sldChg>
      <pc:sldChg chg="addSp delSp modSp mod ord delAnim modAnim">
        <pc:chgData name="Bertus Boer" userId="dd0b548e-2051-480b-b45a-733b835a31bc" providerId="ADAL" clId="{BA67108C-8C87-4524-BAB8-351AC2B72CE4}" dt="2025-04-08T09:19:34.287" v="168" actId="1076"/>
        <pc:sldMkLst>
          <pc:docMk/>
          <pc:sldMk cId="863238824" sldId="281"/>
        </pc:sldMkLst>
        <pc:spChg chg="mod">
          <ac:chgData name="Bertus Boer" userId="dd0b548e-2051-480b-b45a-733b835a31bc" providerId="ADAL" clId="{BA67108C-8C87-4524-BAB8-351AC2B72CE4}" dt="2025-04-08T09:19:34.287" v="168" actId="1076"/>
          <ac:spMkLst>
            <pc:docMk/>
            <pc:sldMk cId="863238824" sldId="281"/>
            <ac:spMk id="2" creationId="{00000000-0000-0000-0000-000000000000}"/>
          </ac:spMkLst>
        </pc:spChg>
        <pc:spChg chg="del mod">
          <ac:chgData name="Bertus Boer" userId="dd0b548e-2051-480b-b45a-733b835a31bc" providerId="ADAL" clId="{BA67108C-8C87-4524-BAB8-351AC2B72CE4}" dt="2025-04-08T09:16:29.085" v="128" actId="478"/>
          <ac:spMkLst>
            <pc:docMk/>
            <pc:sldMk cId="863238824" sldId="281"/>
            <ac:spMk id="3" creationId="{00000000-0000-0000-0000-000000000000}"/>
          </ac:spMkLst>
        </pc:spChg>
        <pc:spChg chg="del mod">
          <ac:chgData name="Bertus Boer" userId="dd0b548e-2051-480b-b45a-733b835a31bc" providerId="ADAL" clId="{BA67108C-8C87-4524-BAB8-351AC2B72CE4}" dt="2025-04-08T09:16:26.337" v="126" actId="478"/>
          <ac:spMkLst>
            <pc:docMk/>
            <pc:sldMk cId="863238824" sldId="281"/>
            <ac:spMk id="4" creationId="{00000000-0000-0000-0000-000000000000}"/>
          </ac:spMkLst>
        </pc:spChg>
        <pc:spChg chg="add del mod">
          <ac:chgData name="Bertus Boer" userId="dd0b548e-2051-480b-b45a-733b835a31bc" providerId="ADAL" clId="{BA67108C-8C87-4524-BAB8-351AC2B72CE4}" dt="2025-04-08T09:16:06.578" v="115" actId="478"/>
          <ac:spMkLst>
            <pc:docMk/>
            <pc:sldMk cId="863238824" sldId="281"/>
            <ac:spMk id="6" creationId="{D9852009-4BA1-0E4D-D32B-BCFE67CA6B71}"/>
          </ac:spMkLst>
        </pc:spChg>
        <pc:spChg chg="add del mod">
          <ac:chgData name="Bertus Boer" userId="dd0b548e-2051-480b-b45a-733b835a31bc" providerId="ADAL" clId="{BA67108C-8C87-4524-BAB8-351AC2B72CE4}" dt="2025-04-08T09:16:39.893" v="130"/>
          <ac:spMkLst>
            <pc:docMk/>
            <pc:sldMk cId="863238824" sldId="281"/>
            <ac:spMk id="7" creationId="{75C1221C-A464-5ADB-9C62-101D638F9615}"/>
          </ac:spMkLst>
        </pc:spChg>
        <pc:spChg chg="add del mod">
          <ac:chgData name="Bertus Boer" userId="dd0b548e-2051-480b-b45a-733b835a31bc" providerId="ADAL" clId="{BA67108C-8C87-4524-BAB8-351AC2B72CE4}" dt="2025-04-08T09:16:34.537" v="129"/>
          <ac:spMkLst>
            <pc:docMk/>
            <pc:sldMk cId="863238824" sldId="281"/>
            <ac:spMk id="8" creationId="{F930F763-E4C4-494B-AF34-1DB9ED83FF75}"/>
          </ac:spMkLst>
        </pc:spChg>
        <pc:spChg chg="add mod">
          <ac:chgData name="Bertus Boer" userId="dd0b548e-2051-480b-b45a-733b835a31bc" providerId="ADAL" clId="{BA67108C-8C87-4524-BAB8-351AC2B72CE4}" dt="2025-04-08T09:17:20.916" v="146" actId="1076"/>
          <ac:spMkLst>
            <pc:docMk/>
            <pc:sldMk cId="863238824" sldId="281"/>
            <ac:spMk id="13" creationId="{3E4847A5-1491-9BF5-E5AF-FCE68B8C1366}"/>
          </ac:spMkLst>
        </pc:spChg>
        <pc:spChg chg="add">
          <ac:chgData name="Bertus Boer" userId="dd0b548e-2051-480b-b45a-733b835a31bc" providerId="ADAL" clId="{BA67108C-8C87-4524-BAB8-351AC2B72CE4}" dt="2025-04-08T09:17:39.524" v="148"/>
          <ac:spMkLst>
            <pc:docMk/>
            <pc:sldMk cId="863238824" sldId="281"/>
            <ac:spMk id="14" creationId="{2B644424-A795-0386-7291-EA78E0FC8EB4}"/>
          </ac:spMkLst>
        </pc:spChg>
        <pc:spChg chg="add mod">
          <ac:chgData name="Bertus Boer" userId="dd0b548e-2051-480b-b45a-733b835a31bc" providerId="ADAL" clId="{BA67108C-8C87-4524-BAB8-351AC2B72CE4}" dt="2025-04-08T09:17:59.260" v="151" actId="20577"/>
          <ac:spMkLst>
            <pc:docMk/>
            <pc:sldMk cId="863238824" sldId="281"/>
            <ac:spMk id="16" creationId="{5560EDEF-AF6D-20A1-7E88-19CF50B74421}"/>
          </ac:spMkLst>
        </pc:spChg>
        <pc:spChg chg="add mod">
          <ac:chgData name="Bertus Boer" userId="dd0b548e-2051-480b-b45a-733b835a31bc" providerId="ADAL" clId="{BA67108C-8C87-4524-BAB8-351AC2B72CE4}" dt="2025-04-08T09:18:27.360" v="157" actId="20577"/>
          <ac:spMkLst>
            <pc:docMk/>
            <pc:sldMk cId="863238824" sldId="281"/>
            <ac:spMk id="18" creationId="{56D5DCCC-7F37-7287-5FF5-97290EB4329A}"/>
          </ac:spMkLst>
        </pc:spChg>
        <pc:spChg chg="add mod">
          <ac:chgData name="Bertus Boer" userId="dd0b548e-2051-480b-b45a-733b835a31bc" providerId="ADAL" clId="{BA67108C-8C87-4524-BAB8-351AC2B72CE4}" dt="2025-04-08T09:18:59.487" v="163" actId="113"/>
          <ac:spMkLst>
            <pc:docMk/>
            <pc:sldMk cId="863238824" sldId="281"/>
            <ac:spMk id="20" creationId="{C2C5CAAE-2C67-2414-E6D0-FC0E1B0BBD4F}"/>
          </ac:spMkLst>
        </pc:spChg>
        <pc:picChg chg="add mod">
          <ac:chgData name="Bertus Boer" userId="dd0b548e-2051-480b-b45a-733b835a31bc" providerId="ADAL" clId="{BA67108C-8C87-4524-BAB8-351AC2B72CE4}" dt="2025-04-08T09:17:03.419" v="142" actId="1076"/>
          <ac:picMkLst>
            <pc:docMk/>
            <pc:sldMk cId="863238824" sldId="281"/>
            <ac:picMk id="9" creationId="{836E28B2-BDB0-7DE1-A75A-DE05A4B0EEA1}"/>
          </ac:picMkLst>
        </pc:picChg>
        <pc:picChg chg="add mod">
          <ac:chgData name="Bertus Boer" userId="dd0b548e-2051-480b-b45a-733b835a31bc" providerId="ADAL" clId="{BA67108C-8C87-4524-BAB8-351AC2B72CE4}" dt="2025-04-08T09:17:22.553" v="147" actId="1076"/>
          <ac:picMkLst>
            <pc:docMk/>
            <pc:sldMk cId="863238824" sldId="281"/>
            <ac:picMk id="10" creationId="{CC18A71F-34A0-E109-3DC2-EF564B05D8A0}"/>
          </ac:picMkLst>
        </pc:picChg>
        <pc:picChg chg="add mod">
          <ac:chgData name="Bertus Boer" userId="dd0b548e-2051-480b-b45a-733b835a31bc" providerId="ADAL" clId="{BA67108C-8C87-4524-BAB8-351AC2B72CE4}" dt="2025-04-08T09:18:03.716" v="152" actId="1076"/>
          <ac:picMkLst>
            <pc:docMk/>
            <pc:sldMk cId="863238824" sldId="281"/>
            <ac:picMk id="11" creationId="{B90D2626-4E2E-94FC-7F20-8086E30CF916}"/>
          </ac:picMkLst>
        </pc:picChg>
        <pc:picChg chg="add mod">
          <ac:chgData name="Bertus Boer" userId="dd0b548e-2051-480b-b45a-733b835a31bc" providerId="ADAL" clId="{BA67108C-8C87-4524-BAB8-351AC2B72CE4}" dt="2025-04-08T09:19:04.258" v="164" actId="1076"/>
          <ac:picMkLst>
            <pc:docMk/>
            <pc:sldMk cId="863238824" sldId="281"/>
            <ac:picMk id="1026" creationId="{70CA0FB0-5EE4-60E7-1CE3-719887F6CF44}"/>
          </ac:picMkLst>
        </pc:picChg>
        <pc:picChg chg="add">
          <ac:chgData name="Bertus Boer" userId="dd0b548e-2051-480b-b45a-733b835a31bc" providerId="ADAL" clId="{BA67108C-8C87-4524-BAB8-351AC2B72CE4}" dt="2025-04-08T09:17:39.524" v="148"/>
          <ac:picMkLst>
            <pc:docMk/>
            <pc:sldMk cId="863238824" sldId="281"/>
            <ac:picMk id="1028" creationId="{61B9337F-D879-DC72-E862-F7D574FB41BC}"/>
          </ac:picMkLst>
        </pc:picChg>
        <pc:picChg chg="del mod">
          <ac:chgData name="Bertus Boer" userId="dd0b548e-2051-480b-b45a-733b835a31bc" providerId="ADAL" clId="{BA67108C-8C87-4524-BAB8-351AC2B72CE4}" dt="2025-04-08T09:16:16.786" v="118" actId="478"/>
          <ac:picMkLst>
            <pc:docMk/>
            <pc:sldMk cId="863238824" sldId="281"/>
            <ac:picMk id="9218" creationId="{00000000-0000-0000-0000-000000000000}"/>
          </ac:picMkLst>
        </pc:picChg>
        <pc:picChg chg="del">
          <ac:chgData name="Bertus Boer" userId="dd0b548e-2051-480b-b45a-733b835a31bc" providerId="ADAL" clId="{BA67108C-8C87-4524-BAB8-351AC2B72CE4}" dt="2025-04-08T09:16:22.186" v="124" actId="478"/>
          <ac:picMkLst>
            <pc:docMk/>
            <pc:sldMk cId="863238824" sldId="281"/>
            <ac:picMk id="9220" creationId="{00000000-0000-0000-0000-000000000000}"/>
          </ac:picMkLst>
        </pc:picChg>
        <pc:picChg chg="del mod">
          <ac:chgData name="Bertus Boer" userId="dd0b548e-2051-480b-b45a-733b835a31bc" providerId="ADAL" clId="{BA67108C-8C87-4524-BAB8-351AC2B72CE4}" dt="2025-04-08T09:16:21.082" v="122" actId="478"/>
          <ac:picMkLst>
            <pc:docMk/>
            <pc:sldMk cId="863238824" sldId="281"/>
            <ac:picMk id="26626" creationId="{00000000-0000-0000-0000-000000000000}"/>
          </ac:picMkLst>
        </pc:picChg>
        <pc:picChg chg="del">
          <ac:chgData name="Bertus Boer" userId="dd0b548e-2051-480b-b45a-733b835a31bc" providerId="ADAL" clId="{BA67108C-8C87-4524-BAB8-351AC2B72CE4}" dt="2025-04-08T09:16:21.700" v="123" actId="478"/>
          <ac:picMkLst>
            <pc:docMk/>
            <pc:sldMk cId="863238824" sldId="281"/>
            <ac:picMk id="26628" creationId="{00000000-0000-0000-0000-000000000000}"/>
          </ac:picMkLst>
        </pc:picChg>
      </pc:sldChg>
      <pc:sldChg chg="addSp modSp mod ord modAnim">
        <pc:chgData name="Bertus Boer" userId="dd0b548e-2051-480b-b45a-733b835a31bc" providerId="ADAL" clId="{BA67108C-8C87-4524-BAB8-351AC2B72CE4}" dt="2025-04-08T09:12:30.406" v="79"/>
        <pc:sldMkLst>
          <pc:docMk/>
          <pc:sldMk cId="4129724008" sldId="284"/>
        </pc:sldMkLst>
        <pc:spChg chg="mod">
          <ac:chgData name="Bertus Boer" userId="dd0b548e-2051-480b-b45a-733b835a31bc" providerId="ADAL" clId="{BA67108C-8C87-4524-BAB8-351AC2B72CE4}" dt="2025-04-08T09:11:45.993" v="69" actId="1076"/>
          <ac:spMkLst>
            <pc:docMk/>
            <pc:sldMk cId="4129724008" sldId="284"/>
            <ac:spMk id="4" creationId="{00000000-0000-0000-0000-000000000000}"/>
          </ac:spMkLst>
        </pc:spChg>
        <pc:spChg chg="mod">
          <ac:chgData name="Bertus Boer" userId="dd0b548e-2051-480b-b45a-733b835a31bc" providerId="ADAL" clId="{BA67108C-8C87-4524-BAB8-351AC2B72CE4}" dt="2025-04-08T09:12:14.436" v="75"/>
          <ac:spMkLst>
            <pc:docMk/>
            <pc:sldMk cId="4129724008" sldId="284"/>
            <ac:spMk id="5" creationId="{00000000-0000-0000-0000-000000000000}"/>
          </ac:spMkLst>
        </pc:spChg>
        <pc:spChg chg="mod">
          <ac:chgData name="Bertus Boer" userId="dd0b548e-2051-480b-b45a-733b835a31bc" providerId="ADAL" clId="{BA67108C-8C87-4524-BAB8-351AC2B72CE4}" dt="2025-04-08T09:11:48.450" v="70" actId="1076"/>
          <ac:spMkLst>
            <pc:docMk/>
            <pc:sldMk cId="4129724008" sldId="284"/>
            <ac:spMk id="6" creationId="{00000000-0000-0000-0000-000000000000}"/>
          </ac:spMkLst>
        </pc:spChg>
        <pc:spChg chg="add mod">
          <ac:chgData name="Bertus Boer" userId="dd0b548e-2051-480b-b45a-733b835a31bc" providerId="ADAL" clId="{BA67108C-8C87-4524-BAB8-351AC2B72CE4}" dt="2025-04-08T09:12:27.554" v="78" actId="113"/>
          <ac:spMkLst>
            <pc:docMk/>
            <pc:sldMk cId="4129724008" sldId="284"/>
            <ac:spMk id="8" creationId="{3F43439F-8A5F-C3CA-7686-03F3ABD7C99A}"/>
          </ac:spMkLst>
        </pc:spChg>
        <pc:picChg chg="mod">
          <ac:chgData name="Bertus Boer" userId="dd0b548e-2051-480b-b45a-733b835a31bc" providerId="ADAL" clId="{BA67108C-8C87-4524-BAB8-351AC2B72CE4}" dt="2025-04-08T09:11:31.445" v="67" actId="1076"/>
          <ac:picMkLst>
            <pc:docMk/>
            <pc:sldMk cId="4129724008" sldId="284"/>
            <ac:picMk id="8194" creationId="{00000000-0000-0000-0000-000000000000}"/>
          </ac:picMkLst>
        </pc:picChg>
        <pc:picChg chg="mod">
          <ac:chgData name="Bertus Boer" userId="dd0b548e-2051-480b-b45a-733b835a31bc" providerId="ADAL" clId="{BA67108C-8C87-4524-BAB8-351AC2B72CE4}" dt="2025-04-08T09:11:23.755" v="64" actId="1076"/>
          <ac:picMkLst>
            <pc:docMk/>
            <pc:sldMk cId="4129724008" sldId="284"/>
            <ac:picMk id="29698" creationId="{00000000-0000-0000-0000-000000000000}"/>
          </ac:picMkLst>
        </pc:picChg>
        <pc:picChg chg="mod">
          <ac:chgData name="Bertus Boer" userId="dd0b548e-2051-480b-b45a-733b835a31bc" providerId="ADAL" clId="{BA67108C-8C87-4524-BAB8-351AC2B72CE4}" dt="2025-04-08T09:11:26.582" v="65" actId="1076"/>
          <ac:picMkLst>
            <pc:docMk/>
            <pc:sldMk cId="4129724008" sldId="284"/>
            <ac:picMk id="29700" creationId="{00000000-0000-0000-0000-000000000000}"/>
          </ac:picMkLst>
        </pc:picChg>
      </pc:sldChg>
      <pc:sldChg chg="addSp delSp modSp mod ord modAnim">
        <pc:chgData name="Bertus Boer" userId="dd0b548e-2051-480b-b45a-733b835a31bc" providerId="ADAL" clId="{BA67108C-8C87-4524-BAB8-351AC2B72CE4}" dt="2025-04-08T09:20:57.237" v="185"/>
        <pc:sldMkLst>
          <pc:docMk/>
          <pc:sldMk cId="3428604277" sldId="289"/>
        </pc:sldMkLst>
        <pc:spChg chg="mod">
          <ac:chgData name="Bertus Boer" userId="dd0b548e-2051-480b-b45a-733b835a31bc" providerId="ADAL" clId="{BA67108C-8C87-4524-BAB8-351AC2B72CE4}" dt="2025-04-08T09:19:55.127" v="171" actId="1076"/>
          <ac:spMkLst>
            <pc:docMk/>
            <pc:sldMk cId="3428604277" sldId="289"/>
            <ac:spMk id="3" creationId="{00000000-0000-0000-0000-000000000000}"/>
          </ac:spMkLst>
        </pc:spChg>
        <pc:spChg chg="mod">
          <ac:chgData name="Bertus Boer" userId="dd0b548e-2051-480b-b45a-733b835a31bc" providerId="ADAL" clId="{BA67108C-8C87-4524-BAB8-351AC2B72CE4}" dt="2025-04-08T09:19:57.575" v="172" actId="1076"/>
          <ac:spMkLst>
            <pc:docMk/>
            <pc:sldMk cId="3428604277" sldId="289"/>
            <ac:spMk id="4" creationId="{00000000-0000-0000-0000-000000000000}"/>
          </ac:spMkLst>
        </pc:spChg>
        <pc:spChg chg="mod">
          <ac:chgData name="Bertus Boer" userId="dd0b548e-2051-480b-b45a-733b835a31bc" providerId="ADAL" clId="{BA67108C-8C87-4524-BAB8-351AC2B72CE4}" dt="2025-04-08T09:20:04.346" v="175" actId="1076"/>
          <ac:spMkLst>
            <pc:docMk/>
            <pc:sldMk cId="3428604277" sldId="289"/>
            <ac:spMk id="5" creationId="{00000000-0000-0000-0000-000000000000}"/>
          </ac:spMkLst>
        </pc:spChg>
        <pc:spChg chg="mod">
          <ac:chgData name="Bertus Boer" userId="dd0b548e-2051-480b-b45a-733b835a31bc" providerId="ADAL" clId="{BA67108C-8C87-4524-BAB8-351AC2B72CE4}" dt="2025-04-08T09:20:08.641" v="177" actId="1076"/>
          <ac:spMkLst>
            <pc:docMk/>
            <pc:sldMk cId="3428604277" sldId="289"/>
            <ac:spMk id="6" creationId="{00000000-0000-0000-0000-000000000000}"/>
          </ac:spMkLst>
        </pc:spChg>
        <pc:spChg chg="add mod">
          <ac:chgData name="Bertus Boer" userId="dd0b548e-2051-480b-b45a-733b835a31bc" providerId="ADAL" clId="{BA67108C-8C87-4524-BAB8-351AC2B72CE4}" dt="2025-04-08T09:20:53.518" v="184" actId="113"/>
          <ac:spMkLst>
            <pc:docMk/>
            <pc:sldMk cId="3428604277" sldId="289"/>
            <ac:spMk id="9" creationId="{A4BB83E0-2E89-86F2-BE3D-308DF3512681}"/>
          </ac:spMkLst>
        </pc:spChg>
        <pc:picChg chg="add del mod">
          <ac:chgData name="Bertus Boer" userId="dd0b548e-2051-480b-b45a-733b835a31bc" providerId="ADAL" clId="{BA67108C-8C87-4524-BAB8-351AC2B72CE4}" dt="2025-04-08T09:20:23.341" v="181" actId="478"/>
          <ac:picMkLst>
            <pc:docMk/>
            <pc:sldMk cId="3428604277" sldId="289"/>
            <ac:picMk id="7" creationId="{3E39844E-572B-BA0B-1EDA-C1638AD4479F}"/>
          </ac:picMkLst>
        </pc:picChg>
        <pc:picChg chg="mod">
          <ac:chgData name="Bertus Boer" userId="dd0b548e-2051-480b-b45a-733b835a31bc" providerId="ADAL" clId="{BA67108C-8C87-4524-BAB8-351AC2B72CE4}" dt="2025-04-08T09:19:53.151" v="170" actId="1076"/>
          <ac:picMkLst>
            <pc:docMk/>
            <pc:sldMk cId="3428604277" sldId="289"/>
            <ac:picMk id="7170" creationId="{00000000-0000-0000-0000-000000000000}"/>
          </ac:picMkLst>
        </pc:picChg>
        <pc:picChg chg="mod">
          <ac:chgData name="Bertus Boer" userId="dd0b548e-2051-480b-b45a-733b835a31bc" providerId="ADAL" clId="{BA67108C-8C87-4524-BAB8-351AC2B72CE4}" dt="2025-04-08T09:20:05.979" v="176" actId="1076"/>
          <ac:picMkLst>
            <pc:docMk/>
            <pc:sldMk cId="3428604277" sldId="289"/>
            <ac:picMk id="7172" creationId="{00000000-0000-0000-0000-000000000000}"/>
          </ac:picMkLst>
        </pc:picChg>
        <pc:picChg chg="mod">
          <ac:chgData name="Bertus Boer" userId="dd0b548e-2051-480b-b45a-733b835a31bc" providerId="ADAL" clId="{BA67108C-8C87-4524-BAB8-351AC2B72CE4}" dt="2025-04-08T09:19:51.232" v="169" actId="1076"/>
          <ac:picMkLst>
            <pc:docMk/>
            <pc:sldMk cId="3428604277" sldId="289"/>
            <ac:picMk id="34818" creationId="{00000000-0000-0000-0000-000000000000}"/>
          </ac:picMkLst>
        </pc:picChg>
        <pc:picChg chg="mod">
          <ac:chgData name="Bertus Boer" userId="dd0b548e-2051-480b-b45a-733b835a31bc" providerId="ADAL" clId="{BA67108C-8C87-4524-BAB8-351AC2B72CE4}" dt="2025-04-08T09:20:01.975" v="174" actId="1076"/>
          <ac:picMkLst>
            <pc:docMk/>
            <pc:sldMk cId="3428604277" sldId="289"/>
            <ac:picMk id="34820" creationId="{00000000-0000-0000-0000-000000000000}"/>
          </ac:picMkLst>
        </pc:picChg>
      </pc:sldChg>
      <pc:sldChg chg="addSp modSp mod ord modAnim">
        <pc:chgData name="Bertus Boer" userId="dd0b548e-2051-480b-b45a-733b835a31bc" providerId="ADAL" clId="{BA67108C-8C87-4524-BAB8-351AC2B72CE4}" dt="2025-04-08T09:23:54.424" v="218" actId="1076"/>
        <pc:sldMkLst>
          <pc:docMk/>
          <pc:sldMk cId="3133893744" sldId="291"/>
        </pc:sldMkLst>
        <pc:spChg chg="mod">
          <ac:chgData name="Bertus Boer" userId="dd0b548e-2051-480b-b45a-733b835a31bc" providerId="ADAL" clId="{BA67108C-8C87-4524-BAB8-351AC2B72CE4}" dt="2025-04-08T09:22:52.713" v="203" actId="1076"/>
          <ac:spMkLst>
            <pc:docMk/>
            <pc:sldMk cId="3133893744" sldId="291"/>
            <ac:spMk id="4" creationId="{00000000-0000-0000-0000-000000000000}"/>
          </ac:spMkLst>
        </pc:spChg>
        <pc:spChg chg="mod">
          <ac:chgData name="Bertus Boer" userId="dd0b548e-2051-480b-b45a-733b835a31bc" providerId="ADAL" clId="{BA67108C-8C87-4524-BAB8-351AC2B72CE4}" dt="2025-04-08T09:23:10.858" v="210"/>
          <ac:spMkLst>
            <pc:docMk/>
            <pc:sldMk cId="3133893744" sldId="291"/>
            <ac:spMk id="6" creationId="{00000000-0000-0000-0000-000000000000}"/>
          </ac:spMkLst>
        </pc:spChg>
        <pc:spChg chg="add mod">
          <ac:chgData name="Bertus Boer" userId="dd0b548e-2051-480b-b45a-733b835a31bc" providerId="ADAL" clId="{BA67108C-8C87-4524-BAB8-351AC2B72CE4}" dt="2025-04-08T09:23:31.087" v="215" actId="113"/>
          <ac:spMkLst>
            <pc:docMk/>
            <pc:sldMk cId="3133893744" sldId="291"/>
            <ac:spMk id="9" creationId="{1BE68974-14A5-E91B-CDDE-B3BCB6BC1A96}"/>
          </ac:spMkLst>
        </pc:spChg>
        <pc:picChg chg="add mod">
          <ac:chgData name="Bertus Boer" userId="dd0b548e-2051-480b-b45a-733b835a31bc" providerId="ADAL" clId="{BA67108C-8C87-4524-BAB8-351AC2B72CE4}" dt="2025-04-08T09:23:54.424" v="218" actId="1076"/>
          <ac:picMkLst>
            <pc:docMk/>
            <pc:sldMk cId="3133893744" sldId="291"/>
            <ac:picMk id="7" creationId="{AC73251D-133E-4EA1-6167-7A314AA20A8C}"/>
          </ac:picMkLst>
        </pc:picChg>
        <pc:picChg chg="mod">
          <ac:chgData name="Bertus Boer" userId="dd0b548e-2051-480b-b45a-733b835a31bc" providerId="ADAL" clId="{BA67108C-8C87-4524-BAB8-351AC2B72CE4}" dt="2025-04-08T09:22:56.191" v="205" actId="14100"/>
          <ac:picMkLst>
            <pc:docMk/>
            <pc:sldMk cId="3133893744" sldId="291"/>
            <ac:picMk id="6148" creationId="{00000000-0000-0000-0000-000000000000}"/>
          </ac:picMkLst>
        </pc:picChg>
        <pc:picChg chg="mod">
          <ac:chgData name="Bertus Boer" userId="dd0b548e-2051-480b-b45a-733b835a31bc" providerId="ADAL" clId="{BA67108C-8C87-4524-BAB8-351AC2B72CE4}" dt="2025-04-08T09:22:50.761" v="202" actId="14100"/>
          <ac:picMkLst>
            <pc:docMk/>
            <pc:sldMk cId="3133893744" sldId="291"/>
            <ac:picMk id="36868" creationId="{00000000-0000-0000-0000-000000000000}"/>
          </ac:picMkLst>
        </pc:picChg>
      </pc:sldChg>
      <pc:sldChg chg="addSp modSp mod ord modAnim">
        <pc:chgData name="Bertus Boer" userId="dd0b548e-2051-480b-b45a-733b835a31bc" providerId="ADAL" clId="{BA67108C-8C87-4524-BAB8-351AC2B72CE4}" dt="2025-04-08T09:09:17.650" v="49"/>
        <pc:sldMkLst>
          <pc:docMk/>
          <pc:sldMk cId="1452905537" sldId="292"/>
        </pc:sldMkLst>
        <pc:spChg chg="mod">
          <ac:chgData name="Bertus Boer" userId="dd0b548e-2051-480b-b45a-733b835a31bc" providerId="ADAL" clId="{BA67108C-8C87-4524-BAB8-351AC2B72CE4}" dt="2025-04-08T08:48:36.461" v="20" actId="1076"/>
          <ac:spMkLst>
            <pc:docMk/>
            <pc:sldMk cId="1452905537" sldId="292"/>
            <ac:spMk id="4" creationId="{00000000-0000-0000-0000-000000000000}"/>
          </ac:spMkLst>
        </pc:spChg>
        <pc:spChg chg="mod">
          <ac:chgData name="Bertus Boer" userId="dd0b548e-2051-480b-b45a-733b835a31bc" providerId="ADAL" clId="{BA67108C-8C87-4524-BAB8-351AC2B72CE4}" dt="2025-04-08T08:48:41.226" v="22" actId="1076"/>
          <ac:spMkLst>
            <pc:docMk/>
            <pc:sldMk cId="1452905537" sldId="292"/>
            <ac:spMk id="5" creationId="{00000000-0000-0000-0000-000000000000}"/>
          </ac:spMkLst>
        </pc:spChg>
        <pc:spChg chg="add mod">
          <ac:chgData name="Bertus Boer" userId="dd0b548e-2051-480b-b45a-733b835a31bc" providerId="ADAL" clId="{BA67108C-8C87-4524-BAB8-351AC2B72CE4}" dt="2025-04-08T08:49:04.789" v="28" actId="1076"/>
          <ac:spMkLst>
            <pc:docMk/>
            <pc:sldMk cId="1452905537" sldId="292"/>
            <ac:spMk id="7" creationId="{B602A3D2-7CF7-F692-4B0D-83D9843F19F2}"/>
          </ac:spMkLst>
        </pc:spChg>
        <pc:spChg chg="add mod">
          <ac:chgData name="Bertus Boer" userId="dd0b548e-2051-480b-b45a-733b835a31bc" providerId="ADAL" clId="{BA67108C-8C87-4524-BAB8-351AC2B72CE4}" dt="2025-04-08T08:57:38.034" v="43" actId="113"/>
          <ac:spMkLst>
            <pc:docMk/>
            <pc:sldMk cId="1452905537" sldId="292"/>
            <ac:spMk id="9" creationId="{F66D1D7E-E671-EB63-E131-6F719F7A59D8}"/>
          </ac:spMkLst>
        </pc:spChg>
        <pc:picChg chg="add mod">
          <ac:chgData name="Bertus Boer" userId="dd0b548e-2051-480b-b45a-733b835a31bc" providerId="ADAL" clId="{BA67108C-8C87-4524-BAB8-351AC2B72CE4}" dt="2025-04-08T08:48:56.983" v="26" actId="1076"/>
          <ac:picMkLst>
            <pc:docMk/>
            <pc:sldMk cId="1452905537" sldId="292"/>
            <ac:picMk id="3" creationId="{01E88118-4E2F-2C01-6CDC-0038FD380F56}"/>
          </ac:picMkLst>
        </pc:picChg>
        <pc:picChg chg="mod">
          <ac:chgData name="Bertus Boer" userId="dd0b548e-2051-480b-b45a-733b835a31bc" providerId="ADAL" clId="{BA67108C-8C87-4524-BAB8-351AC2B72CE4}" dt="2025-04-08T08:48:34.452" v="19" actId="1076"/>
          <ac:picMkLst>
            <pc:docMk/>
            <pc:sldMk cId="1452905537" sldId="292"/>
            <ac:picMk id="1026" creationId="{00000000-0000-0000-0000-000000000000}"/>
          </ac:picMkLst>
        </pc:picChg>
        <pc:picChg chg="mod">
          <ac:chgData name="Bertus Boer" userId="dd0b548e-2051-480b-b45a-733b835a31bc" providerId="ADAL" clId="{BA67108C-8C87-4524-BAB8-351AC2B72CE4}" dt="2025-04-08T08:48:42.516" v="23" actId="1076"/>
          <ac:picMkLst>
            <pc:docMk/>
            <pc:sldMk cId="1452905537" sldId="292"/>
            <ac:picMk id="1028" creationId="{00000000-0000-0000-0000-000000000000}"/>
          </ac:picMkLst>
        </pc:picChg>
      </pc:sldChg>
      <pc:sldChg chg="addSp modSp mod ord modAnim">
        <pc:chgData name="Bertus Boer" userId="dd0b548e-2051-480b-b45a-733b835a31bc" providerId="ADAL" clId="{BA67108C-8C87-4524-BAB8-351AC2B72CE4}" dt="2025-04-08T09:13:50.265" v="87"/>
        <pc:sldMkLst>
          <pc:docMk/>
          <pc:sldMk cId="2516154139" sldId="293"/>
        </pc:sldMkLst>
        <pc:spChg chg="add mod">
          <ac:chgData name="Bertus Boer" userId="dd0b548e-2051-480b-b45a-733b835a31bc" providerId="ADAL" clId="{BA67108C-8C87-4524-BAB8-351AC2B72CE4}" dt="2025-04-08T09:13:48.520" v="86" actId="113"/>
          <ac:spMkLst>
            <pc:docMk/>
            <pc:sldMk cId="2516154139" sldId="293"/>
            <ac:spMk id="6" creationId="{30A62D75-4274-930D-323B-688EE1605449}"/>
          </ac:spMkLst>
        </pc:spChg>
        <pc:picChg chg="mod">
          <ac:chgData name="Bertus Boer" userId="dd0b548e-2051-480b-b45a-733b835a31bc" providerId="ADAL" clId="{BA67108C-8C87-4524-BAB8-351AC2B72CE4}" dt="2025-04-08T09:13:04.566" v="83" actId="1076"/>
          <ac:picMkLst>
            <pc:docMk/>
            <pc:sldMk cId="2516154139" sldId="293"/>
            <ac:picMk id="2052" creationId="{00000000-0000-0000-0000-000000000000}"/>
          </ac:picMkLst>
        </pc:picChg>
      </pc:sldChg>
      <pc:sldChg chg="addSp modSp mod ord modAnim">
        <pc:chgData name="Bertus Boer" userId="dd0b548e-2051-480b-b45a-733b835a31bc" providerId="ADAL" clId="{BA67108C-8C87-4524-BAB8-351AC2B72CE4}" dt="2025-04-08T09:22:05.171" v="196"/>
        <pc:sldMkLst>
          <pc:docMk/>
          <pc:sldMk cId="313462336" sldId="294"/>
        </pc:sldMkLst>
        <pc:spChg chg="mod">
          <ac:chgData name="Bertus Boer" userId="dd0b548e-2051-480b-b45a-733b835a31bc" providerId="ADAL" clId="{BA67108C-8C87-4524-BAB8-351AC2B72CE4}" dt="2025-04-08T09:21:14.618" v="187" actId="1076"/>
          <ac:spMkLst>
            <pc:docMk/>
            <pc:sldMk cId="313462336" sldId="294"/>
            <ac:spMk id="4" creationId="{00000000-0000-0000-0000-000000000000}"/>
          </ac:spMkLst>
        </pc:spChg>
        <pc:spChg chg="mod">
          <ac:chgData name="Bertus Boer" userId="dd0b548e-2051-480b-b45a-733b835a31bc" providerId="ADAL" clId="{BA67108C-8C87-4524-BAB8-351AC2B72CE4}" dt="2025-04-08T09:21:19.954" v="189" actId="1076"/>
          <ac:spMkLst>
            <pc:docMk/>
            <pc:sldMk cId="313462336" sldId="294"/>
            <ac:spMk id="5" creationId="{00000000-0000-0000-0000-000000000000}"/>
          </ac:spMkLst>
        </pc:spChg>
        <pc:spChg chg="add mod">
          <ac:chgData name="Bertus Boer" userId="dd0b548e-2051-480b-b45a-733b835a31bc" providerId="ADAL" clId="{BA67108C-8C87-4524-BAB8-351AC2B72CE4}" dt="2025-04-08T09:22:03.356" v="195" actId="113"/>
          <ac:spMkLst>
            <pc:docMk/>
            <pc:sldMk cId="313462336" sldId="294"/>
            <ac:spMk id="6" creationId="{7C3D558C-F343-8432-D974-38C4C4A710F5}"/>
          </ac:spMkLst>
        </pc:spChg>
        <pc:picChg chg="mod">
          <ac:chgData name="Bertus Boer" userId="dd0b548e-2051-480b-b45a-733b835a31bc" providerId="ADAL" clId="{BA67108C-8C87-4524-BAB8-351AC2B72CE4}" dt="2025-04-08T09:21:12.595" v="186" actId="1076"/>
          <ac:picMkLst>
            <pc:docMk/>
            <pc:sldMk cId="313462336" sldId="294"/>
            <ac:picMk id="3074" creationId="{00000000-0000-0000-0000-000000000000}"/>
          </ac:picMkLst>
        </pc:picChg>
        <pc:picChg chg="mod">
          <ac:chgData name="Bertus Boer" userId="dd0b548e-2051-480b-b45a-733b835a31bc" providerId="ADAL" clId="{BA67108C-8C87-4524-BAB8-351AC2B72CE4}" dt="2025-04-08T09:21:40.396" v="192" actId="14100"/>
          <ac:picMkLst>
            <pc:docMk/>
            <pc:sldMk cId="313462336" sldId="294"/>
            <ac:picMk id="3076" creationId="{00000000-0000-0000-0000-000000000000}"/>
          </ac:picMkLst>
        </pc:picChg>
      </pc:sldChg>
      <pc:sldChg chg="addSp modSp mod ord modAnim">
        <pc:chgData name="Bertus Boer" userId="dd0b548e-2051-480b-b45a-733b835a31bc" providerId="ADAL" clId="{BA67108C-8C87-4524-BAB8-351AC2B72CE4}" dt="2025-04-08T08:47:58.289" v="14"/>
        <pc:sldMkLst>
          <pc:docMk/>
          <pc:sldMk cId="3153706302" sldId="295"/>
        </pc:sldMkLst>
        <pc:spChg chg="mod">
          <ac:chgData name="Bertus Boer" userId="dd0b548e-2051-480b-b45a-733b835a31bc" providerId="ADAL" clId="{BA67108C-8C87-4524-BAB8-351AC2B72CE4}" dt="2025-04-08T08:47:42.816" v="10" actId="1076"/>
          <ac:spMkLst>
            <pc:docMk/>
            <pc:sldMk cId="3153706302" sldId="295"/>
            <ac:spMk id="6" creationId="{00000000-0000-0000-0000-000000000000}"/>
          </ac:spMkLst>
        </pc:spChg>
        <pc:spChg chg="add mod">
          <ac:chgData name="Bertus Boer" userId="dd0b548e-2051-480b-b45a-733b835a31bc" providerId="ADAL" clId="{BA67108C-8C87-4524-BAB8-351AC2B72CE4}" dt="2025-04-08T08:47:55.049" v="13" actId="113"/>
          <ac:spMkLst>
            <pc:docMk/>
            <pc:sldMk cId="3153706302" sldId="295"/>
            <ac:spMk id="7" creationId="{0B3F6EF4-EC03-8CB6-A6EB-43B8D52C8D73}"/>
          </ac:spMkLst>
        </pc:spChg>
        <pc:picChg chg="mod">
          <ac:chgData name="Bertus Boer" userId="dd0b548e-2051-480b-b45a-733b835a31bc" providerId="ADAL" clId="{BA67108C-8C87-4524-BAB8-351AC2B72CE4}" dt="2025-04-08T08:47:40.273" v="9" actId="1076"/>
          <ac:picMkLst>
            <pc:docMk/>
            <pc:sldMk cId="3153706302" sldId="295"/>
            <ac:picMk id="4102" creationId="{00000000-0000-0000-0000-000000000000}"/>
          </ac:picMkLst>
        </pc:picChg>
      </pc:sldChg>
      <pc:sldChg chg="addSp modSp mod ord modAnim">
        <pc:chgData name="Bertus Boer" userId="dd0b548e-2051-480b-b45a-733b835a31bc" providerId="ADAL" clId="{BA67108C-8C87-4524-BAB8-351AC2B72CE4}" dt="2025-04-08T09:25:06.061" v="226"/>
        <pc:sldMkLst>
          <pc:docMk/>
          <pc:sldMk cId="1943112075" sldId="296"/>
        </pc:sldMkLst>
        <pc:spChg chg="add mod">
          <ac:chgData name="Bertus Boer" userId="dd0b548e-2051-480b-b45a-733b835a31bc" providerId="ADAL" clId="{BA67108C-8C87-4524-BAB8-351AC2B72CE4}" dt="2025-04-08T09:25:01.900" v="225" actId="113"/>
          <ac:spMkLst>
            <pc:docMk/>
            <pc:sldMk cId="1943112075" sldId="296"/>
            <ac:spMk id="5" creationId="{4EF2FD12-3C31-9A36-D919-3B0164514954}"/>
          </ac:spMkLst>
        </pc:spChg>
        <pc:picChg chg="mod">
          <ac:chgData name="Bertus Boer" userId="dd0b548e-2051-480b-b45a-733b835a31bc" providerId="ADAL" clId="{BA67108C-8C87-4524-BAB8-351AC2B72CE4}" dt="2025-04-08T09:24:09.800" v="221" actId="1076"/>
          <ac:picMkLst>
            <pc:docMk/>
            <pc:sldMk cId="1943112075" sldId="296"/>
            <ac:picMk id="512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221A7-B1EB-4499-BD4E-B948F2610CF3}" type="datetimeFigureOut">
              <a:rPr lang="nl-NL" smtClean="0"/>
              <a:t>8-4-2025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49144-5A91-4FCB-A73F-25FA92E799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1588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6100-CACC-4ABA-BC2D-33A119FDF0B6}" type="datetimeFigureOut">
              <a:rPr lang="nl-NL" smtClean="0"/>
              <a:t>8-4-2025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7FA4-5020-4217-B79B-5511D32E5C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874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6100-CACC-4ABA-BC2D-33A119FDF0B6}" type="datetimeFigureOut">
              <a:rPr lang="nl-NL" smtClean="0"/>
              <a:t>8-4-2025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7FA4-5020-4217-B79B-5511D32E5C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2460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6100-CACC-4ABA-BC2D-33A119FDF0B6}" type="datetimeFigureOut">
              <a:rPr lang="nl-NL" smtClean="0"/>
              <a:t>8-4-2025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7FA4-5020-4217-B79B-5511D32E5C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8778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6100-CACC-4ABA-BC2D-33A119FDF0B6}" type="datetimeFigureOut">
              <a:rPr lang="nl-NL" smtClean="0"/>
              <a:t>8-4-2025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7FA4-5020-4217-B79B-5511D32E5C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2759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6100-CACC-4ABA-BC2D-33A119FDF0B6}" type="datetimeFigureOut">
              <a:rPr lang="nl-NL" smtClean="0"/>
              <a:t>8-4-2025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7FA4-5020-4217-B79B-5511D32E5C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9116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6100-CACC-4ABA-BC2D-33A119FDF0B6}" type="datetimeFigureOut">
              <a:rPr lang="nl-NL" smtClean="0"/>
              <a:t>8-4-2025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7FA4-5020-4217-B79B-5511D32E5C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164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6100-CACC-4ABA-BC2D-33A119FDF0B6}" type="datetimeFigureOut">
              <a:rPr lang="nl-NL" smtClean="0"/>
              <a:t>8-4-2025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7FA4-5020-4217-B79B-5511D32E5C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8829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6100-CACC-4ABA-BC2D-33A119FDF0B6}" type="datetimeFigureOut">
              <a:rPr lang="nl-NL" smtClean="0"/>
              <a:t>8-4-2025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7FA4-5020-4217-B79B-5511D32E5C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379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6100-CACC-4ABA-BC2D-33A119FDF0B6}" type="datetimeFigureOut">
              <a:rPr lang="nl-NL" smtClean="0"/>
              <a:t>8-4-2025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7FA4-5020-4217-B79B-5511D32E5C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1710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6100-CACC-4ABA-BC2D-33A119FDF0B6}" type="datetimeFigureOut">
              <a:rPr lang="nl-NL" smtClean="0"/>
              <a:t>8-4-2025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7FA4-5020-4217-B79B-5511D32E5C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5457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6100-CACC-4ABA-BC2D-33A119FDF0B6}" type="datetimeFigureOut">
              <a:rPr lang="nl-NL" smtClean="0"/>
              <a:t>8-4-2025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7FA4-5020-4217-B79B-5511D32E5C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6812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66100-CACC-4ABA-BC2D-33A119FDF0B6}" type="datetimeFigureOut">
              <a:rPr lang="nl-NL" smtClean="0"/>
              <a:t>8-4-2025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A7FA4-5020-4217-B79B-5511D32E5C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00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541986" y="4162096"/>
            <a:ext cx="4729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/>
              <a:t>Onkruiden voor de gesloten teelt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412" y="1199165"/>
            <a:ext cx="911542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70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43500" y="-149225"/>
            <a:ext cx="10515600" cy="1325563"/>
          </a:xfrm>
        </p:spPr>
        <p:txBody>
          <a:bodyPr/>
          <a:lstStyle/>
          <a:p>
            <a:r>
              <a:rPr lang="nl-NL" b="1" dirty="0"/>
              <a:t>Varen</a:t>
            </a:r>
            <a:endParaRPr lang="nl-NL" dirty="0"/>
          </a:p>
        </p:txBody>
      </p:sp>
      <p:pic>
        <p:nvPicPr>
          <p:cNvPr id="3074" name="Picture 2" descr="Varen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513556"/>
            <a:ext cx="3423821" cy="456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aren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815" y="972333"/>
            <a:ext cx="4120509" cy="309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3475703" y="5271709"/>
            <a:ext cx="1856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i="1" dirty="0">
                <a:solidFill>
                  <a:srgbClr val="3B4528"/>
                </a:solidFill>
                <a:latin typeface="Tahoma" panose="020B0604030504040204" pitchFamily="34" charset="0"/>
              </a:rPr>
              <a:t>Varens in de kas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9508640" y="513556"/>
            <a:ext cx="2165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i="1" dirty="0">
                <a:solidFill>
                  <a:srgbClr val="3B4528"/>
                </a:solidFill>
                <a:latin typeface="Tahoma" panose="020B0604030504040204" pitchFamily="34" charset="0"/>
              </a:rPr>
              <a:t>Varens op steenwol</a:t>
            </a: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C3D558C-F343-8432-D974-38C4C4A710F5}"/>
              </a:ext>
            </a:extLst>
          </p:cNvPr>
          <p:cNvSpPr txBox="1"/>
          <p:nvPr/>
        </p:nvSpPr>
        <p:spPr>
          <a:xfrm>
            <a:off x="5987006" y="5975641"/>
            <a:ext cx="7830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i="0" dirty="0">
                <a:solidFill>
                  <a:srgbClr val="111111"/>
                </a:solidFill>
                <a:effectLst/>
                <a:latin typeface="Poppins" panose="00000500000000000000" pitchFamily="2" charset="0"/>
              </a:rPr>
              <a:t>Varens verspreiden zich via sporen.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1346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61560" y="-159131"/>
            <a:ext cx="10515600" cy="1325563"/>
          </a:xfrm>
        </p:spPr>
        <p:txBody>
          <a:bodyPr/>
          <a:lstStyle/>
          <a:p>
            <a:r>
              <a:rPr lang="nl-NL" sz="4800" b="1" dirty="0"/>
              <a:t>Vogelmuur</a:t>
            </a:r>
          </a:p>
        </p:txBody>
      </p:sp>
      <p:pic>
        <p:nvPicPr>
          <p:cNvPr id="36866" name="Picture 2" descr="Vogelmuur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2" y="1505493"/>
            <a:ext cx="2955798" cy="221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Vogelmuur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192" y="638396"/>
            <a:ext cx="2748004" cy="205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3371850" y="3351976"/>
            <a:ext cx="1255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i="1" dirty="0">
                <a:solidFill>
                  <a:srgbClr val="3B4528"/>
                </a:solidFill>
                <a:latin typeface="Tahoma" panose="020B0604030504040204" pitchFamily="34" charset="0"/>
              </a:rPr>
              <a:t>Muur bloei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9658318" y="2696901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i="1" dirty="0">
                <a:solidFill>
                  <a:srgbClr val="3B4528"/>
                </a:solidFill>
                <a:latin typeface="Tahoma" panose="020B0604030504040204" pitchFamily="34" charset="0"/>
              </a:rPr>
              <a:t>Kiemplant</a:t>
            </a:r>
            <a:endParaRPr lang="nl-NL" dirty="0"/>
          </a:p>
        </p:txBody>
      </p:sp>
      <p:pic>
        <p:nvPicPr>
          <p:cNvPr id="6146" name="Picture 2" descr="Vogelmuur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2" y="4220017"/>
            <a:ext cx="2949575" cy="221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/>
          <p:cNvSpPr/>
          <p:nvPr/>
        </p:nvSpPr>
        <p:spPr>
          <a:xfrm>
            <a:off x="3334724" y="6061836"/>
            <a:ext cx="1292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i="1" dirty="0">
                <a:solidFill>
                  <a:srgbClr val="3B4528"/>
                </a:solidFill>
                <a:latin typeface="Tahoma" panose="020B0604030504040204" pitchFamily="34" charset="0"/>
              </a:rPr>
              <a:t>bloei detail</a:t>
            </a:r>
            <a:endParaRPr lang="nl-NL" dirty="0"/>
          </a:p>
        </p:txBody>
      </p:sp>
      <p:pic>
        <p:nvPicPr>
          <p:cNvPr id="6148" name="Picture 4" descr="Vogelmuur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381" y="3114689"/>
            <a:ext cx="2748004" cy="206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9410921" y="5325592"/>
            <a:ext cx="2395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i="1">
                <a:solidFill>
                  <a:srgbClr val="3B4528"/>
                </a:solidFill>
                <a:latin typeface="Tahoma" panose="020B0604030504040204" pitchFamily="34" charset="0"/>
              </a:rPr>
              <a:t>Stengel en blad detail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C73251D-133E-4EA1-6167-7A314AA20A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8044" y="1531511"/>
            <a:ext cx="2284456" cy="3429001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1BE68974-14A5-E91B-CDDE-B3BCB6BC1A96}"/>
              </a:ext>
            </a:extLst>
          </p:cNvPr>
          <p:cNvSpPr txBox="1"/>
          <p:nvPr/>
        </p:nvSpPr>
        <p:spPr>
          <a:xfrm>
            <a:off x="4930494" y="6431168"/>
            <a:ext cx="76913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i="0" dirty="0">
                <a:solidFill>
                  <a:srgbClr val="111111"/>
                </a:solidFill>
                <a:effectLst/>
                <a:latin typeface="Poppins" panose="00000500000000000000" pitchFamily="2" charset="0"/>
              </a:rPr>
              <a:t>Vogelmuur  is een jaarrond kiemend eenjarig zaadonkruid. 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13389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95850" y="-149225"/>
            <a:ext cx="10515600" cy="1325563"/>
          </a:xfrm>
        </p:spPr>
        <p:txBody>
          <a:bodyPr/>
          <a:lstStyle/>
          <a:p>
            <a:r>
              <a:rPr lang="nl-NL" b="1" dirty="0"/>
              <a:t>Wilg</a:t>
            </a:r>
            <a:endParaRPr lang="nl-NL" dirty="0"/>
          </a:p>
        </p:txBody>
      </p:sp>
      <p:pic>
        <p:nvPicPr>
          <p:cNvPr id="5122" name="Picture 2" descr="Wilg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08" y="1539876"/>
            <a:ext cx="4482042" cy="336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Wilg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090" y="816088"/>
            <a:ext cx="4482042" cy="336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4968363" y="4532076"/>
            <a:ext cx="1359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i="1" dirty="0">
                <a:solidFill>
                  <a:srgbClr val="3B4528"/>
                </a:solidFill>
                <a:latin typeface="Tahoma" panose="020B0604030504040204" pitchFamily="34" charset="0"/>
              </a:rPr>
              <a:t>Opslag wilg</a:t>
            </a: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EF2FD12-3C31-9A36-D919-3B0164514954}"/>
              </a:ext>
            </a:extLst>
          </p:cNvPr>
          <p:cNvSpPr txBox="1"/>
          <p:nvPr/>
        </p:nvSpPr>
        <p:spPr>
          <a:xfrm>
            <a:off x="4372337" y="6091091"/>
            <a:ext cx="77029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i="0" dirty="0">
                <a:solidFill>
                  <a:srgbClr val="111111"/>
                </a:solidFill>
                <a:effectLst/>
                <a:latin typeface="Poppins" panose="00000500000000000000" pitchFamily="2" charset="0"/>
              </a:rPr>
              <a:t>De zaden zijn pluizig en worden verspreid door de wind</a:t>
            </a:r>
            <a:r>
              <a:rPr lang="nl-NL" b="0" i="0" dirty="0">
                <a:solidFill>
                  <a:srgbClr val="111111"/>
                </a:solidFill>
                <a:effectLst/>
                <a:latin typeface="Poppins" panose="00000500000000000000" pitchFamily="2" charset="0"/>
              </a:rPr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311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67150" y="-149225"/>
            <a:ext cx="10515600" cy="1325563"/>
          </a:xfrm>
        </p:spPr>
        <p:txBody>
          <a:bodyPr/>
          <a:lstStyle/>
          <a:p>
            <a:r>
              <a:rPr lang="nl-NL" b="1" dirty="0"/>
              <a:t>Basterdwederik</a:t>
            </a:r>
            <a:endParaRPr lang="nl-NL" dirty="0"/>
          </a:p>
        </p:txBody>
      </p:sp>
      <p:pic>
        <p:nvPicPr>
          <p:cNvPr id="4098" name="Picture 2" descr="Basterdwederik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51" y="1597025"/>
            <a:ext cx="2895483" cy="314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asterdwederi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1176338"/>
            <a:ext cx="3679825" cy="275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asterdwederik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637" y="2404709"/>
            <a:ext cx="3895724" cy="292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258675" y="4774286"/>
            <a:ext cx="3250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i="1" dirty="0">
                <a:solidFill>
                  <a:srgbClr val="3B4528"/>
                </a:solidFill>
                <a:latin typeface="Tahoma" panose="020B0604030504040204" pitchFamily="34" charset="0"/>
              </a:rPr>
              <a:t>Bloeiwijze van basterdwederik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8132173" y="3936207"/>
            <a:ext cx="3260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i="1" dirty="0">
                <a:solidFill>
                  <a:srgbClr val="3B4528"/>
                </a:solidFill>
                <a:latin typeface="Tahoma" panose="020B0604030504040204" pitchFamily="34" charset="0"/>
              </a:rPr>
              <a:t>Kiemplant van basterdwederik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7344312" y="5326502"/>
            <a:ext cx="444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i="1" dirty="0">
                <a:solidFill>
                  <a:srgbClr val="3B4528"/>
                </a:solidFill>
                <a:latin typeface="Tahoma" panose="020B0604030504040204" pitchFamily="34" charset="0"/>
              </a:rPr>
              <a:t>Basterdwederik met bloemen en vruchten</a:t>
            </a: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B3F6EF4-EC03-8CB6-A6EB-43B8D52C8D73}"/>
              </a:ext>
            </a:extLst>
          </p:cNvPr>
          <p:cNvSpPr txBox="1"/>
          <p:nvPr/>
        </p:nvSpPr>
        <p:spPr>
          <a:xfrm>
            <a:off x="610563" y="6188656"/>
            <a:ext cx="11183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i="0" dirty="0">
                <a:solidFill>
                  <a:srgbClr val="111111"/>
                </a:solidFill>
                <a:effectLst/>
                <a:latin typeface="Poppins" panose="00000500000000000000" pitchFamily="2" charset="0"/>
              </a:rPr>
              <a:t>Hoewel </a:t>
            </a:r>
            <a:r>
              <a:rPr lang="nl-NL" b="1" i="0" dirty="0" err="1">
                <a:solidFill>
                  <a:srgbClr val="111111"/>
                </a:solidFill>
                <a:effectLst/>
                <a:latin typeface="Poppins" panose="00000500000000000000" pitchFamily="2" charset="0"/>
              </a:rPr>
              <a:t>basterdweriken</a:t>
            </a:r>
            <a:r>
              <a:rPr lang="nl-NL" b="1" i="0" dirty="0">
                <a:solidFill>
                  <a:srgbClr val="111111"/>
                </a:solidFill>
                <a:effectLst/>
                <a:latin typeface="Poppins" panose="00000500000000000000" pitchFamily="2" charset="0"/>
              </a:rPr>
              <a:t> wortelstokken hebben, zijn ze vooral een zaadonkruid.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15370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86100" y="-149225"/>
            <a:ext cx="10515600" cy="1325563"/>
          </a:xfrm>
        </p:spPr>
        <p:txBody>
          <a:bodyPr/>
          <a:lstStyle/>
          <a:p>
            <a:r>
              <a:rPr lang="nl-NL" b="1" dirty="0"/>
              <a:t>Gehoornde klaverzuring</a:t>
            </a:r>
          </a:p>
        </p:txBody>
      </p:sp>
      <p:pic>
        <p:nvPicPr>
          <p:cNvPr id="1026" name="Picture 2" descr="Gehoornde klaverzuring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81" y="1176338"/>
            <a:ext cx="3402379" cy="255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hoornde klaverzuring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706" y="1590018"/>
            <a:ext cx="2997202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266699" y="3904473"/>
            <a:ext cx="2603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i="1" dirty="0">
                <a:solidFill>
                  <a:srgbClr val="3B4528"/>
                </a:solidFill>
                <a:latin typeface="Tahoma" panose="020B0604030504040204" pitchFamily="34" charset="0"/>
              </a:rPr>
              <a:t>Gehoornde klaverzuring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8028266" y="991672"/>
            <a:ext cx="3233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i="1" dirty="0">
                <a:solidFill>
                  <a:srgbClr val="3B4528"/>
                </a:solidFill>
                <a:latin typeface="Tahoma" panose="020B0604030504040204" pitchFamily="34" charset="0"/>
              </a:rPr>
              <a:t>Detail gehoornde klaverzuring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1E88118-4E2F-2C01-6CDC-0038FD380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3943" y="2295640"/>
            <a:ext cx="3402379" cy="226672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B602A3D2-7CF7-F692-4B0D-83D9843F19F2}"/>
              </a:ext>
            </a:extLst>
          </p:cNvPr>
          <p:cNvSpPr txBox="1"/>
          <p:nvPr/>
        </p:nvSpPr>
        <p:spPr>
          <a:xfrm>
            <a:off x="4223943" y="4587889"/>
            <a:ext cx="6846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i="1" dirty="0">
                <a:solidFill>
                  <a:srgbClr val="3D3D3D"/>
                </a:solidFill>
                <a:effectLst/>
                <a:latin typeface="Poppins" panose="00000500000000000000" pitchFamily="2" charset="0"/>
              </a:rPr>
              <a:t>Gehoornde klaverzuring bloei</a:t>
            </a:r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66D1D7E-E671-EB63-E131-6F719F7A59D8}"/>
              </a:ext>
            </a:extLst>
          </p:cNvPr>
          <p:cNvSpPr txBox="1"/>
          <p:nvPr/>
        </p:nvSpPr>
        <p:spPr>
          <a:xfrm>
            <a:off x="93902" y="5543162"/>
            <a:ext cx="120980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i="0" dirty="0">
                <a:solidFill>
                  <a:srgbClr val="111111"/>
                </a:solidFill>
                <a:effectLst/>
                <a:latin typeface="Poppins" panose="00000500000000000000" pitchFamily="2" charset="0"/>
              </a:rPr>
              <a:t>Gehoornde klaverzuring is een plant met ondergrondse uitlopertjes.  en bloeit van mei tot in de herfst.</a:t>
            </a:r>
          </a:p>
          <a:p>
            <a:r>
              <a:rPr lang="nl-NL" b="1" i="0" dirty="0">
                <a:solidFill>
                  <a:srgbClr val="111111"/>
                </a:solidFill>
                <a:effectLst/>
                <a:latin typeface="Poppins" panose="00000500000000000000" pitchFamily="2" charset="0"/>
              </a:rPr>
              <a:t> De rijpe zaden springen uit de vruchten bij aanraken of door wind.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45290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22964" y="-117056"/>
            <a:ext cx="10515600" cy="1325563"/>
          </a:xfrm>
        </p:spPr>
        <p:txBody>
          <a:bodyPr/>
          <a:lstStyle/>
          <a:p>
            <a:r>
              <a:rPr lang="nl-NL" sz="4800" b="1" dirty="0"/>
              <a:t>Grote</a:t>
            </a:r>
            <a:r>
              <a:rPr lang="nl-NL" dirty="0"/>
              <a:t> </a:t>
            </a:r>
            <a:r>
              <a:rPr lang="nl-NL" sz="4800" b="1" dirty="0"/>
              <a:t>brandnetel</a:t>
            </a:r>
          </a:p>
        </p:txBody>
      </p:sp>
      <p:pic>
        <p:nvPicPr>
          <p:cNvPr id="13314" name="Picture 2" descr="Grote brandnetel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87" y="843242"/>
            <a:ext cx="4999540" cy="374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Grote brandnetel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563" y="3514725"/>
            <a:ext cx="3373437" cy="253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Grote brandnetel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66" y="4680688"/>
            <a:ext cx="2892563" cy="217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Grote brandnetel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630" y="588713"/>
            <a:ext cx="3603624" cy="270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4142056" y="4651377"/>
            <a:ext cx="2986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i="1" dirty="0">
                <a:solidFill>
                  <a:srgbClr val="3B4528"/>
                </a:solidFill>
                <a:latin typeface="Tahoma" panose="020B0604030504040204" pitchFamily="34" charset="0"/>
              </a:rPr>
              <a:t>Grote brandnetel vegetatief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3246131" y="6132330"/>
            <a:ext cx="1301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i="1" dirty="0">
                <a:solidFill>
                  <a:srgbClr val="3B4528"/>
                </a:solidFill>
                <a:latin typeface="Tahoma" panose="020B0604030504040204" pitchFamily="34" charset="0"/>
              </a:rPr>
              <a:t>Bloei detail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5859995" y="2801701"/>
            <a:ext cx="2457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i="1" dirty="0">
                <a:solidFill>
                  <a:srgbClr val="3B4528"/>
                </a:solidFill>
                <a:latin typeface="Tahoma" panose="020B0604030504040204" pitchFamily="34" charset="0"/>
              </a:rPr>
              <a:t>Grote brandnetel bloei</a:t>
            </a: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10772490" y="6132330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i="1" dirty="0">
                <a:solidFill>
                  <a:srgbClr val="3B4528"/>
                </a:solidFill>
                <a:latin typeface="Tahoma" panose="020B0604030504040204" pitchFamily="34" charset="0"/>
              </a:rPr>
              <a:t>Kiemplant</a:t>
            </a:r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44C8561-5645-0AEB-5783-901319D05878}"/>
              </a:ext>
            </a:extLst>
          </p:cNvPr>
          <p:cNvSpPr txBox="1"/>
          <p:nvPr/>
        </p:nvSpPr>
        <p:spPr>
          <a:xfrm>
            <a:off x="4496354" y="6364969"/>
            <a:ext cx="70721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i="0" dirty="0">
                <a:solidFill>
                  <a:srgbClr val="111111"/>
                </a:solidFill>
                <a:effectLst/>
                <a:latin typeface="Poppins" panose="00000500000000000000" pitchFamily="2" charset="0"/>
              </a:rPr>
              <a:t>Grote brandnetel is een overblijvend wortelonkruid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44004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41976" y="-173603"/>
            <a:ext cx="10515600" cy="1325563"/>
          </a:xfrm>
        </p:spPr>
        <p:txBody>
          <a:bodyPr/>
          <a:lstStyle/>
          <a:p>
            <a:r>
              <a:rPr lang="nl-NL" sz="4800" b="1" dirty="0"/>
              <a:t>Klein</a:t>
            </a:r>
            <a:r>
              <a:rPr lang="nl-NL" dirty="0"/>
              <a:t> </a:t>
            </a:r>
            <a:r>
              <a:rPr lang="nl-NL" sz="4800" b="1" dirty="0"/>
              <a:t>kruiskruid</a:t>
            </a:r>
          </a:p>
        </p:txBody>
      </p:sp>
      <p:pic>
        <p:nvPicPr>
          <p:cNvPr id="24578" name="Picture 2" descr="Klein kruiskruid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62" y="4234465"/>
            <a:ext cx="3066288" cy="229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Klein kruiskruid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782" y="919436"/>
            <a:ext cx="2759699" cy="206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Klein kruiskruid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62" y="1512313"/>
            <a:ext cx="3237738" cy="226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Klein kruiskruid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62" y="3106261"/>
            <a:ext cx="3368675" cy="252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844798" y="3819233"/>
            <a:ext cx="2292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i="1" dirty="0">
                <a:solidFill>
                  <a:srgbClr val="3B4528"/>
                </a:solidFill>
                <a:latin typeface="Tahoma" panose="020B0604030504040204" pitchFamily="34" charset="0"/>
              </a:rPr>
              <a:t>Klein kruiskruid bloei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5238809" y="2391111"/>
            <a:ext cx="2803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i="1" dirty="0">
                <a:solidFill>
                  <a:srgbClr val="3B4528"/>
                </a:solidFill>
                <a:latin typeface="Tahoma" panose="020B0604030504040204" pitchFamily="34" charset="0"/>
              </a:rPr>
              <a:t>Kiemplant klein kruiskruid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8042782" y="4097558"/>
            <a:ext cx="3636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i="1" dirty="0">
                <a:solidFill>
                  <a:srgbClr val="3B4528"/>
                </a:solidFill>
                <a:latin typeface="Tahoma" panose="020B0604030504040204" pitchFamily="34" charset="0"/>
              </a:rPr>
              <a:t>detail zaadjes met zaadpluis op het bloemhoofdje</a:t>
            </a: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8175B4F-FE74-3A56-A79A-A1C8BFD5B198}"/>
              </a:ext>
            </a:extLst>
          </p:cNvPr>
          <p:cNvSpPr txBox="1"/>
          <p:nvPr/>
        </p:nvSpPr>
        <p:spPr>
          <a:xfrm>
            <a:off x="3849056" y="5968776"/>
            <a:ext cx="78302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i="0" dirty="0">
                <a:solidFill>
                  <a:srgbClr val="111111"/>
                </a:solidFill>
                <a:effectLst/>
                <a:latin typeface="Poppins" panose="00000500000000000000" pitchFamily="2" charset="0"/>
              </a:rPr>
              <a:t>Klein kruiskruid is een eenjarig zaadonkruid dat het hele jaar rond kiemt. 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34969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2507" y="518313"/>
            <a:ext cx="10515600" cy="1325563"/>
          </a:xfrm>
        </p:spPr>
        <p:txBody>
          <a:bodyPr/>
          <a:lstStyle/>
          <a:p>
            <a:r>
              <a:rPr lang="nl-NL" sz="4800" b="1" dirty="0"/>
              <a:t>Kweek</a:t>
            </a:r>
          </a:p>
        </p:txBody>
      </p:sp>
      <p:pic>
        <p:nvPicPr>
          <p:cNvPr id="29698" name="Picture 2" descr="Kweek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2008" y="3126609"/>
            <a:ext cx="3184052" cy="238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Kweek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7" y="2941943"/>
            <a:ext cx="3036570" cy="227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Kweek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8" y="509911"/>
            <a:ext cx="2227729" cy="167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Kweek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07"/>
          <a:stretch/>
        </p:blipFill>
        <p:spPr bwMode="auto">
          <a:xfrm>
            <a:off x="7618095" y="131199"/>
            <a:ext cx="3921125" cy="254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10105557" y="2941943"/>
            <a:ext cx="1433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i="1" dirty="0">
                <a:solidFill>
                  <a:srgbClr val="3B4528"/>
                </a:solidFill>
                <a:latin typeface="Tahoma" panose="020B0604030504040204" pitchFamily="34" charset="0"/>
              </a:rPr>
              <a:t>detail bloem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8031803" y="4850039"/>
            <a:ext cx="2317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i="1" dirty="0">
                <a:solidFill>
                  <a:srgbClr val="3B4528"/>
                </a:solidFill>
                <a:latin typeface="Tahoma" panose="020B0604030504040204" pitchFamily="34" charset="0"/>
              </a:rPr>
              <a:t>Kweek met bloeiaren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2958869" y="1638629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i="1">
                <a:solidFill>
                  <a:srgbClr val="3B4528"/>
                </a:solidFill>
                <a:latin typeface="Tahoma" panose="020B0604030504040204" pitchFamily="34" charset="0"/>
              </a:rPr>
              <a:t>bloei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381903" y="5514648"/>
            <a:ext cx="25011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i="1" dirty="0">
                <a:solidFill>
                  <a:srgbClr val="3B4528"/>
                </a:solidFill>
                <a:latin typeface="Tahoma" panose="020B0604030504040204" pitchFamily="34" charset="0"/>
              </a:rPr>
              <a:t>vorming van scheuten </a:t>
            </a:r>
          </a:p>
          <a:p>
            <a:r>
              <a:rPr lang="nl-NL" i="1" dirty="0">
                <a:solidFill>
                  <a:srgbClr val="3B4528"/>
                </a:solidFill>
                <a:latin typeface="Tahoma" panose="020B0604030504040204" pitchFamily="34" charset="0"/>
              </a:rPr>
              <a:t>op wortelstokken</a:t>
            </a:r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F43439F-8A5F-C3CA-7686-03F3ABD7C99A}"/>
              </a:ext>
            </a:extLst>
          </p:cNvPr>
          <p:cNvSpPr txBox="1"/>
          <p:nvPr/>
        </p:nvSpPr>
        <p:spPr>
          <a:xfrm>
            <a:off x="3291652" y="5961740"/>
            <a:ext cx="75061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i="0" dirty="0">
                <a:solidFill>
                  <a:srgbClr val="111111"/>
                </a:solidFill>
                <a:effectLst/>
                <a:latin typeface="Poppins" panose="00000500000000000000" pitchFamily="2" charset="0"/>
              </a:rPr>
              <a:t>Kweek is een overblijvend wortelonkruid. De soort verspreidt zich door de wortelstokken.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412972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0" y="-168275"/>
            <a:ext cx="10515600" cy="1325563"/>
          </a:xfrm>
        </p:spPr>
        <p:txBody>
          <a:bodyPr/>
          <a:lstStyle/>
          <a:p>
            <a:r>
              <a:rPr lang="nl-NL" b="1" dirty="0" err="1"/>
              <a:t>Levermos</a:t>
            </a:r>
            <a:endParaRPr lang="nl-NL" dirty="0"/>
          </a:p>
        </p:txBody>
      </p:sp>
      <p:pic>
        <p:nvPicPr>
          <p:cNvPr id="2050" name="Picture 2" descr="Levermos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17" y="1577975"/>
            <a:ext cx="5160433" cy="387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evermos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922" y="2209800"/>
            <a:ext cx="3971443" cy="297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325967" y="5499655"/>
            <a:ext cx="4873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i="1" dirty="0" err="1">
                <a:solidFill>
                  <a:srgbClr val="3B4528"/>
                </a:solidFill>
                <a:latin typeface="Tahoma" panose="020B0604030504040204" pitchFamily="34" charset="0"/>
              </a:rPr>
              <a:t>Levermos</a:t>
            </a:r>
            <a:r>
              <a:rPr lang="nl-NL" i="1" dirty="0">
                <a:solidFill>
                  <a:srgbClr val="3B4528"/>
                </a:solidFill>
                <a:latin typeface="Tahoma" panose="020B0604030504040204" pitchFamily="34" charset="0"/>
              </a:rPr>
              <a:t> met parapluutjes, de sporendragers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8438547" y="1840468"/>
            <a:ext cx="349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i="1" dirty="0">
                <a:solidFill>
                  <a:srgbClr val="3B4528"/>
                </a:solidFill>
                <a:latin typeface="Tahoma" panose="020B0604030504040204" pitchFamily="34" charset="0"/>
              </a:rPr>
              <a:t>Detail blad met de spatbekertjes</a:t>
            </a: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0A62D75-4274-930D-323B-688EE1605449}"/>
              </a:ext>
            </a:extLst>
          </p:cNvPr>
          <p:cNvSpPr txBox="1"/>
          <p:nvPr/>
        </p:nvSpPr>
        <p:spPr>
          <a:xfrm>
            <a:off x="4664597" y="5968094"/>
            <a:ext cx="78013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i="0" dirty="0">
                <a:solidFill>
                  <a:srgbClr val="111111"/>
                </a:solidFill>
                <a:effectLst/>
                <a:latin typeface="Poppins" panose="00000500000000000000" pitchFamily="2" charset="0"/>
              </a:rPr>
              <a:t>Door middel van opspattend regenwater worden de ongeslachtelijke sporen verspreid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51615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62151" y="413688"/>
            <a:ext cx="10515600" cy="1325563"/>
          </a:xfrm>
        </p:spPr>
        <p:txBody>
          <a:bodyPr/>
          <a:lstStyle/>
          <a:p>
            <a:r>
              <a:rPr lang="nl-NL" sz="4800" b="1" dirty="0" err="1"/>
              <a:t>Paardebloem</a:t>
            </a:r>
            <a:endParaRPr lang="nl-NL" sz="48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0CA0FB0-5EE4-60E7-1CE3-719887F6C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45" y="757218"/>
            <a:ext cx="2663875" cy="199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CC18A71F-34A0-E109-3DC2-EF564B05D8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48083" y="3386747"/>
            <a:ext cx="3178629" cy="2382860"/>
          </a:xfrm>
          <a:prstGeom prst="rect">
            <a:avLst/>
          </a:prstGeom>
        </p:spPr>
      </p:pic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836E28B2-BDB0-7DE1-A75A-DE05A4B0EE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9099881" y="442705"/>
            <a:ext cx="2436175" cy="182713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B90D2626-4E2E-94FC-7F20-8086E30CF9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2268" y="2841771"/>
            <a:ext cx="2946104" cy="2209578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3E4847A5-1491-9BF5-E5AF-FCE68B8C1366}"/>
              </a:ext>
            </a:extLst>
          </p:cNvPr>
          <p:cNvSpPr txBox="1"/>
          <p:nvPr/>
        </p:nvSpPr>
        <p:spPr>
          <a:xfrm>
            <a:off x="132224" y="2929593"/>
            <a:ext cx="70200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i="1" dirty="0">
                <a:solidFill>
                  <a:srgbClr val="3D3D3D"/>
                </a:solidFill>
                <a:effectLst/>
                <a:latin typeface="Poppins" panose="00000500000000000000" pitchFamily="2" charset="0"/>
              </a:rPr>
              <a:t>Paardenbloem kiemplant</a:t>
            </a:r>
            <a:endParaRPr lang="nl-NL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560EDEF-AF6D-20A1-7E88-19CF50B74421}"/>
              </a:ext>
            </a:extLst>
          </p:cNvPr>
          <p:cNvSpPr txBox="1"/>
          <p:nvPr/>
        </p:nvSpPr>
        <p:spPr>
          <a:xfrm>
            <a:off x="8625320" y="2239016"/>
            <a:ext cx="70200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i="1" dirty="0">
                <a:solidFill>
                  <a:srgbClr val="3D3D3D"/>
                </a:solidFill>
                <a:effectLst/>
                <a:latin typeface="Poppins" panose="00000500000000000000" pitchFamily="2" charset="0"/>
              </a:rPr>
              <a:t>Paardenbloem bloei</a:t>
            </a:r>
            <a:endParaRPr lang="nl-NL" dirty="0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56D5DCCC-7F37-7287-5FF5-97290EB4329A}"/>
              </a:ext>
            </a:extLst>
          </p:cNvPr>
          <p:cNvSpPr txBox="1"/>
          <p:nvPr/>
        </p:nvSpPr>
        <p:spPr>
          <a:xfrm>
            <a:off x="614186" y="5857429"/>
            <a:ext cx="7824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i="1" dirty="0">
                <a:solidFill>
                  <a:srgbClr val="3D3D3D"/>
                </a:solidFill>
                <a:effectLst/>
                <a:latin typeface="Poppins" panose="00000500000000000000" pitchFamily="2" charset="0"/>
              </a:rPr>
              <a:t>Zaden (vruchtpluis) op bloemhoofdje</a:t>
            </a:r>
            <a:endParaRPr lang="nl-NL" dirty="0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C2C5CAAE-2C67-2414-E6D0-FC0E1B0BBD4F}"/>
              </a:ext>
            </a:extLst>
          </p:cNvPr>
          <p:cNvSpPr txBox="1"/>
          <p:nvPr/>
        </p:nvSpPr>
        <p:spPr>
          <a:xfrm>
            <a:off x="1145893" y="6314595"/>
            <a:ext cx="108223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i="0" dirty="0">
                <a:solidFill>
                  <a:srgbClr val="111111"/>
                </a:solidFill>
                <a:effectLst/>
                <a:latin typeface="Poppins" panose="00000500000000000000" pitchFamily="2" charset="0"/>
              </a:rPr>
              <a:t>Paardenbloem is een tweejarig en overblijvend wortelonkruid dat zich door zaad verspreid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86323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6" grpId="0"/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0472" y="-110363"/>
            <a:ext cx="10515600" cy="1325563"/>
          </a:xfrm>
        </p:spPr>
        <p:txBody>
          <a:bodyPr/>
          <a:lstStyle/>
          <a:p>
            <a:r>
              <a:rPr lang="nl-NL" sz="4800" b="1" dirty="0"/>
              <a:t>Straatgras</a:t>
            </a:r>
          </a:p>
        </p:txBody>
      </p:sp>
      <p:pic>
        <p:nvPicPr>
          <p:cNvPr id="34818" name="Picture 2" descr="Straatgras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06" y="341557"/>
            <a:ext cx="3201924" cy="240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Straatgras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748" y="407218"/>
            <a:ext cx="2875344" cy="215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Straatgras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06" y="3084853"/>
            <a:ext cx="3449574" cy="230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3648318" y="1754738"/>
            <a:ext cx="175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i="1" dirty="0">
                <a:solidFill>
                  <a:srgbClr val="3B4528"/>
                </a:solidFill>
                <a:latin typeface="Tahoma" panose="020B0604030504040204" pitchFamily="34" charset="0"/>
              </a:rPr>
              <a:t>Bloei straatgras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3598532" y="4105572"/>
            <a:ext cx="3041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i="1" dirty="0" err="1">
                <a:solidFill>
                  <a:srgbClr val="3B4528"/>
                </a:solidFill>
                <a:latin typeface="Tahoma" panose="020B0604030504040204" pitchFamily="34" charset="0"/>
              </a:rPr>
              <a:t>Ribbeltjes'op</a:t>
            </a:r>
            <a:r>
              <a:rPr lang="nl-NL" i="1" dirty="0">
                <a:solidFill>
                  <a:srgbClr val="3B4528"/>
                </a:solidFill>
                <a:latin typeface="Tahoma" panose="020B0604030504040204" pitchFamily="34" charset="0"/>
              </a:rPr>
              <a:t> het blad: </a:t>
            </a:r>
          </a:p>
          <a:p>
            <a:r>
              <a:rPr lang="nl-NL" i="1" dirty="0">
                <a:solidFill>
                  <a:srgbClr val="3B4528"/>
                </a:solidFill>
                <a:latin typeface="Tahoma" panose="020B0604030504040204" pitchFamily="34" charset="0"/>
              </a:rPr>
              <a:t>kenmerkend voor straatgras</a:t>
            </a:r>
            <a:endParaRPr lang="nl-NL" dirty="0"/>
          </a:p>
        </p:txBody>
      </p:sp>
      <p:pic>
        <p:nvPicPr>
          <p:cNvPr id="7172" name="Picture 4" descr="Straatgras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846" y="3114862"/>
            <a:ext cx="3289446" cy="246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/>
          <p:cNvSpPr/>
          <p:nvPr/>
        </p:nvSpPr>
        <p:spPr>
          <a:xfrm>
            <a:off x="9406418" y="2686555"/>
            <a:ext cx="2303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i="1" dirty="0">
                <a:solidFill>
                  <a:srgbClr val="3B4528"/>
                </a:solidFill>
                <a:latin typeface="Tahoma" panose="020B0604030504040204" pitchFamily="34" charset="0"/>
              </a:rPr>
              <a:t>Straatgras vegetatief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8787566" y="5581947"/>
            <a:ext cx="2303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i="1" dirty="0">
                <a:solidFill>
                  <a:srgbClr val="3B4528"/>
                </a:solidFill>
                <a:latin typeface="Tahoma" panose="020B0604030504040204" pitchFamily="34" charset="0"/>
              </a:rPr>
              <a:t>Straatgras vegetatief</a:t>
            </a:r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4BB83E0-2E89-86F2-BE3D-308DF3512681}"/>
              </a:ext>
            </a:extLst>
          </p:cNvPr>
          <p:cNvSpPr txBox="1"/>
          <p:nvPr/>
        </p:nvSpPr>
        <p:spPr>
          <a:xfrm>
            <a:off x="2033912" y="6130773"/>
            <a:ext cx="7905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i="0" dirty="0">
                <a:solidFill>
                  <a:srgbClr val="111111"/>
                </a:solidFill>
                <a:effectLst/>
                <a:latin typeface="Poppins" panose="00000500000000000000" pitchFamily="2" charset="0"/>
              </a:rPr>
              <a:t>Straatgras is een </a:t>
            </a:r>
            <a:r>
              <a:rPr lang="nl-NL" b="1" i="0" dirty="0" err="1">
                <a:solidFill>
                  <a:srgbClr val="111111"/>
                </a:solidFill>
                <a:effectLst/>
                <a:latin typeface="Poppins" panose="00000500000000000000" pitchFamily="2" charset="0"/>
              </a:rPr>
              <a:t>jaarrondkiemer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42860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</TotalTime>
  <Words>250</Words>
  <Application>Microsoft Office PowerPoint</Application>
  <PresentationFormat>Breedbeeld</PresentationFormat>
  <Paragraphs>59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Poppins</vt:lpstr>
      <vt:lpstr>Tahoma</vt:lpstr>
      <vt:lpstr>Kantoorthema</vt:lpstr>
      <vt:lpstr>PowerPoint-presentatie</vt:lpstr>
      <vt:lpstr>Basterdwederik</vt:lpstr>
      <vt:lpstr>Gehoornde klaverzuring</vt:lpstr>
      <vt:lpstr>Grote brandnetel</vt:lpstr>
      <vt:lpstr>Klein kruiskruid</vt:lpstr>
      <vt:lpstr>Kweek</vt:lpstr>
      <vt:lpstr>Levermos</vt:lpstr>
      <vt:lpstr>Paardebloem</vt:lpstr>
      <vt:lpstr>Straatgras</vt:lpstr>
      <vt:lpstr>Varen</vt:lpstr>
      <vt:lpstr>Vogelmuur</vt:lpstr>
      <vt:lpstr>Wilg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Akkerdistel</dc:title>
  <dc:creator>robertgrit@gmail.com</dc:creator>
  <cp:lastModifiedBy>Bertus Boer</cp:lastModifiedBy>
  <cp:revision>20</cp:revision>
  <dcterms:created xsi:type="dcterms:W3CDTF">2015-02-05T10:22:21Z</dcterms:created>
  <dcterms:modified xsi:type="dcterms:W3CDTF">2025-04-08T09:25:13Z</dcterms:modified>
</cp:coreProperties>
</file>